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467" r:id="rId2"/>
    <p:sldId id="459" r:id="rId3"/>
    <p:sldId id="460" r:id="rId4"/>
    <p:sldId id="461" r:id="rId5"/>
    <p:sldId id="4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83679" autoAdjust="0"/>
  </p:normalViewPr>
  <p:slideViewPr>
    <p:cSldViewPr>
      <p:cViewPr varScale="1">
        <p:scale>
          <a:sx n="65" d="100"/>
          <a:sy n="65" d="100"/>
        </p:scale>
        <p:origin x="-5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BC1C6-F008-4676-BE39-97461B70A989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6E4EE-ACA4-4890-8007-9EB457E9BF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2895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6E4EE-ACA4-4890-8007-9EB457E9BF0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659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6E4EE-ACA4-4890-8007-9EB457E9BF0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6E4EE-ACA4-4890-8007-9EB457E9BF0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6E4EE-ACA4-4890-8007-9EB457E9BF0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6E4EE-ACA4-4890-8007-9EB457E9BF0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59943A-FF56-41C7-9CBE-F49A0FA48E67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33455-3C0A-4AD0-9944-E622A780FB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59943A-FF56-41C7-9CBE-F49A0FA48E67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33455-3C0A-4AD0-9944-E622A780FB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59943A-FF56-41C7-9CBE-F49A0FA48E67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33455-3C0A-4AD0-9944-E622A780FB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59943A-FF56-41C7-9CBE-F49A0FA48E67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33455-3C0A-4AD0-9944-E622A780FB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59943A-FF56-41C7-9CBE-F49A0FA48E67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33455-3C0A-4AD0-9944-E622A780FB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59943A-FF56-41C7-9CBE-F49A0FA48E67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33455-3C0A-4AD0-9944-E622A780FB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59943A-FF56-41C7-9CBE-F49A0FA48E67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33455-3C0A-4AD0-9944-E622A780FB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59943A-FF56-41C7-9CBE-F49A0FA48E67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33455-3C0A-4AD0-9944-E622A780FB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59943A-FF56-41C7-9CBE-F49A0FA48E67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33455-3C0A-4AD0-9944-E622A780FB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59943A-FF56-41C7-9CBE-F49A0FA48E67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33455-3C0A-4AD0-9944-E622A780FB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59943A-FF56-41C7-9CBE-F49A0FA48E67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33455-3C0A-4AD0-9944-E622A780FB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E59943A-FF56-41C7-9CBE-F49A0FA48E67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EA33455-3C0A-4AD0-9944-E622A780FB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Мои документы\Работа\Шаблоны презентаций\картинки\фоны\пламя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85786" y="1428736"/>
            <a:ext cx="773419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24000" algn="just"/>
            <a:r>
              <a:rPr lang="ru-RU" sz="2000" b="1" dirty="0" smtClean="0">
                <a:solidFill>
                  <a:schemeClr val="bg1"/>
                </a:solidFill>
              </a:rPr>
              <a:t>Герои Отечественной войны вечно живут в наших сердцах, независимо от того, находятся ли они сегодня в строю или нет. Они всегда с нами и будут живым примером, призывом к действию и благородной борьбе за жизнь человека. </a:t>
            </a:r>
          </a:p>
          <a:p>
            <a:pPr indent="324000" algn="just"/>
            <a:r>
              <a:rPr lang="ru-RU" sz="2000" b="1" dirty="0" smtClean="0">
                <a:solidFill>
                  <a:schemeClr val="bg1"/>
                </a:solidFill>
              </a:rPr>
              <a:t>Пока жива память о них и их подвигах, живы и они.</a:t>
            </a:r>
          </a:p>
          <a:p>
            <a:pPr indent="324000" algn="just"/>
            <a:r>
              <a:rPr lang="ru-RU" sz="2000" b="1" dirty="0" smtClean="0">
                <a:solidFill>
                  <a:schemeClr val="bg1"/>
                </a:solidFill>
              </a:rPr>
              <a:t>В одном строю с ними идут их не менее  героические потомки. </a:t>
            </a:r>
          </a:p>
          <a:p>
            <a:pPr indent="324000" algn="just"/>
            <a:r>
              <a:rPr lang="ru-RU" sz="2000" b="1" dirty="0" smtClean="0">
                <a:solidFill>
                  <a:schemeClr val="bg1"/>
                </a:solidFill>
              </a:rPr>
              <a:t>Бессмертный полк — это дань уважения героям, это самое малое, что каждый из нас может сделать, чтобы победившие войну навсегда оставались в строю Бессмертного полка.</a:t>
            </a:r>
          </a:p>
          <a:p>
            <a:pPr indent="324000" algn="just"/>
            <a:endParaRPr lang="ru-RU" sz="2000" b="1" dirty="0" smtClean="0">
              <a:solidFill>
                <a:schemeClr val="bg1"/>
              </a:solidFill>
            </a:endParaRPr>
          </a:p>
          <a:p>
            <a:pPr indent="324000"/>
            <a:endParaRPr lang="ru-RU" sz="2000" b="1" dirty="0" smtClean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142852"/>
            <a:ext cx="3000396" cy="92869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parajita" pitchFamily="34" charset="0"/>
              </a:rPr>
              <a:t>МАОУ «Школа 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parajita" pitchFamily="34" charset="0"/>
              </a:rPr>
              <a:t>№ 18 для обучающихся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parajita" pitchFamily="34" charset="0"/>
              </a:rPr>
              <a:t>с ограниченными возможностями здоровья» г.Перми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parajit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5715016"/>
            <a:ext cx="75009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24000"/>
            <a:r>
              <a:rPr lang="ru-RU" b="1" smtClean="0">
                <a:solidFill>
                  <a:schemeClr val="bg1"/>
                </a:solidFill>
              </a:rPr>
              <a:t>Часть 12. </a:t>
            </a:r>
            <a:r>
              <a:rPr lang="ru-RU" b="1" dirty="0" smtClean="0">
                <a:solidFill>
                  <a:schemeClr val="bg1"/>
                </a:solidFill>
              </a:rPr>
              <a:t>Работа над презентацией продолжается…</a:t>
            </a:r>
          </a:p>
        </p:txBody>
      </p:sp>
    </p:spTree>
    <p:extLst>
      <p:ext uri="{BB962C8B-B14F-4D97-AF65-F5344CB8AC3E}">
        <p14:creationId xmlns="" xmlns:p14="http://schemas.microsoft.com/office/powerpoint/2010/main" val="35735539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1492167692bessmertnyj-polk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500042"/>
            <a:ext cx="450059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500034" y="5357826"/>
            <a:ext cx="3571900" cy="107157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/>
            <a:r>
              <a:rPr lang="ru-RU" sz="2000" b="1" i="1" dirty="0" smtClean="0"/>
              <a:t> </a:t>
            </a:r>
          </a:p>
          <a:p>
            <a:pPr algn="ctr"/>
            <a:endParaRPr lang="ru-RU" sz="2000" b="1" i="1" dirty="0" smtClean="0"/>
          </a:p>
          <a:p>
            <a:pPr algn="ctr"/>
            <a:endParaRPr lang="ru-RU" sz="2000" b="1" i="1" dirty="0" smtClean="0"/>
          </a:p>
          <a:p>
            <a:pPr algn="ctr"/>
            <a:r>
              <a:rPr lang="ru-RU" sz="2000" b="1" dirty="0" smtClean="0"/>
              <a:t>Горшкова </a:t>
            </a:r>
          </a:p>
          <a:p>
            <a:pPr algn="ctr"/>
            <a:r>
              <a:rPr lang="ru-RU" sz="2000" b="1" dirty="0" smtClean="0"/>
              <a:t>Анна Дмитриевна</a:t>
            </a:r>
          </a:p>
          <a:p>
            <a:pPr algn="ctr"/>
            <a:r>
              <a:rPr lang="ru-RU" b="1" smtClean="0"/>
              <a:t>06.06.1922 – 21.10.1982</a:t>
            </a:r>
            <a:endParaRPr lang="ru-RU" b="1" dirty="0" smtClean="0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214810" y="1500174"/>
            <a:ext cx="4429156" cy="35004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>
              <a:latin typeface="Arial Narrow" pitchFamily="34" charset="0"/>
            </a:endParaRPr>
          </a:p>
        </p:txBody>
      </p:sp>
      <p:pic>
        <p:nvPicPr>
          <p:cNvPr id="7" name="Picture 4" descr="pobeda_1_0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4357686" y="4000504"/>
            <a:ext cx="435771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4143372" y="1714488"/>
            <a:ext cx="45720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6000" algn="just"/>
            <a:r>
              <a:rPr lang="ru-RU" sz="2000" dirty="0" smtClean="0">
                <a:latin typeface="Arial Narrow" pitchFamily="34" charset="0"/>
              </a:rPr>
              <a:t>В армии с января 1943 года  Военный госпиталь, врач. Закончила войну в Польше в1945 году в звании майора. Награждена </a:t>
            </a:r>
          </a:p>
          <a:p>
            <a:pPr indent="216000" algn="just"/>
            <a:r>
              <a:rPr lang="ru-RU" sz="2000" b="1" dirty="0" smtClean="0">
                <a:latin typeface="Arial Narrow" pitchFamily="34" charset="0"/>
              </a:rPr>
              <a:t>Орденом Войска Польского, двумя медалями.</a:t>
            </a:r>
          </a:p>
          <a:p>
            <a:pPr algn="just"/>
            <a:endParaRPr lang="ru-RU" sz="2000" dirty="0" smtClean="0">
              <a:latin typeface="Arial Narrow" pitchFamily="34" charset="0"/>
            </a:endParaRPr>
          </a:p>
          <a:p>
            <a:pPr algn="r"/>
            <a:r>
              <a:rPr lang="ru-RU" sz="1600" dirty="0" smtClean="0">
                <a:latin typeface="Arial Narrow" pitchFamily="34" charset="0"/>
              </a:rPr>
              <a:t>Мама  </a:t>
            </a:r>
            <a:r>
              <a:rPr lang="ru-RU" sz="1600" dirty="0" err="1" smtClean="0">
                <a:latin typeface="Arial Narrow" pitchFamily="34" charset="0"/>
              </a:rPr>
              <a:t>Кизик</a:t>
            </a:r>
            <a:r>
              <a:rPr lang="ru-RU" sz="1600" dirty="0" smtClean="0">
                <a:latin typeface="Arial Narrow" pitchFamily="34" charset="0"/>
              </a:rPr>
              <a:t> Т.Н., школьного фельдшера</a:t>
            </a:r>
          </a:p>
        </p:txBody>
      </p:sp>
      <p:pic>
        <p:nvPicPr>
          <p:cNvPr id="1026" name="Picture 2" descr="C:\Users\Юлиана\Desktop\Бессмертный полк\Кизик 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-89330" y="1160843"/>
            <a:ext cx="4714908" cy="35361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1492167692bessmertnyj-polk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500042"/>
            <a:ext cx="450059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500034" y="5357826"/>
            <a:ext cx="3571900" cy="107157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/>
            <a:r>
              <a:rPr lang="ru-RU" sz="2000" b="1" i="1" dirty="0" smtClean="0"/>
              <a:t> </a:t>
            </a:r>
          </a:p>
          <a:p>
            <a:pPr algn="ctr"/>
            <a:endParaRPr lang="ru-RU" sz="2000" b="1" i="1" dirty="0" smtClean="0"/>
          </a:p>
          <a:p>
            <a:pPr algn="ctr"/>
            <a:endParaRPr lang="ru-RU" sz="2000" b="1" i="1" dirty="0" smtClean="0"/>
          </a:p>
          <a:p>
            <a:pPr algn="ctr"/>
            <a:r>
              <a:rPr lang="ru-RU" sz="2000" b="1" dirty="0" smtClean="0"/>
              <a:t>Головкин </a:t>
            </a:r>
          </a:p>
          <a:p>
            <a:pPr algn="ctr"/>
            <a:r>
              <a:rPr lang="ru-RU" sz="2000" b="1" dirty="0" smtClean="0"/>
              <a:t>Николай Андреевич</a:t>
            </a:r>
          </a:p>
          <a:p>
            <a:pPr algn="ctr"/>
            <a:r>
              <a:rPr lang="ru-RU" b="1" dirty="0" smtClean="0"/>
              <a:t>05.04.1922 – 01.05.1974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214810" y="1500174"/>
            <a:ext cx="4429156" cy="35004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>
              <a:latin typeface="Arial Narrow" pitchFamily="34" charset="0"/>
            </a:endParaRPr>
          </a:p>
        </p:txBody>
      </p:sp>
      <p:pic>
        <p:nvPicPr>
          <p:cNvPr id="7" name="Picture 4" descr="pobeda_1_0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4286248" y="4643446"/>
            <a:ext cx="450059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4143372" y="1571612"/>
            <a:ext cx="4572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6000" algn="just"/>
            <a:r>
              <a:rPr lang="ru-RU" dirty="0" smtClean="0">
                <a:latin typeface="Arial Narrow" pitchFamily="34" charset="0"/>
              </a:rPr>
              <a:t>Воспитывался в приёмной семье. Приёмный отец вырастил его настоящим человеком. </a:t>
            </a:r>
          </a:p>
          <a:p>
            <a:pPr indent="216000" algn="just"/>
            <a:r>
              <a:rPr lang="ru-RU" dirty="0" smtClean="0">
                <a:latin typeface="Arial Narrow" pitchFamily="34" charset="0"/>
              </a:rPr>
              <a:t>Служил в армии с 1940 года – артиллерист, разведчик. </a:t>
            </a:r>
            <a:r>
              <a:rPr lang="ru-RU" b="1" dirty="0" smtClean="0">
                <a:latin typeface="Arial Narrow" pitchFamily="34" charset="0"/>
              </a:rPr>
              <a:t>Награждён медалью «За отвагу». </a:t>
            </a:r>
          </a:p>
          <a:p>
            <a:pPr indent="216000" algn="just"/>
            <a:r>
              <a:rPr lang="ru-RU" dirty="0" smtClean="0">
                <a:latin typeface="Arial Narrow" pitchFamily="34" charset="0"/>
              </a:rPr>
              <a:t>Получил ранение и контузию на территории Польши. </a:t>
            </a:r>
            <a:r>
              <a:rPr lang="ru-RU" b="1" dirty="0" smtClean="0">
                <a:latin typeface="Arial Narrow" pitchFamily="34" charset="0"/>
              </a:rPr>
              <a:t>Награждён Орденом Красной звезды.</a:t>
            </a:r>
          </a:p>
          <a:p>
            <a:pPr indent="216000" algn="just"/>
            <a:r>
              <a:rPr lang="ru-RU" dirty="0" smtClean="0">
                <a:latin typeface="Arial Narrow" pitchFamily="34" charset="0"/>
              </a:rPr>
              <a:t>Демобилизован по ранению в звании капитана. Дальнейшую службу проходил  в  должности оперуполномоченного в  Виннице в  группе «</a:t>
            </a:r>
            <a:r>
              <a:rPr lang="ru-RU" dirty="0" err="1" smtClean="0">
                <a:latin typeface="Arial Narrow" pitchFamily="34" charset="0"/>
              </a:rPr>
              <a:t>Смерш</a:t>
            </a:r>
            <a:r>
              <a:rPr lang="ru-RU" dirty="0" smtClean="0">
                <a:latin typeface="Arial Narrow" pitchFamily="34" charset="0"/>
              </a:rPr>
              <a:t>» (контрразведка) до 1949 г.</a:t>
            </a:r>
          </a:p>
          <a:p>
            <a:pPr indent="216000" algn="r"/>
            <a:r>
              <a:rPr lang="ru-RU" sz="1600" dirty="0" smtClean="0">
                <a:latin typeface="Arial Narrow" pitchFamily="34" charset="0"/>
              </a:rPr>
              <a:t>Папа </a:t>
            </a:r>
            <a:r>
              <a:rPr lang="ru-RU" sz="1600" dirty="0" err="1" smtClean="0">
                <a:latin typeface="Arial Narrow" pitchFamily="34" charset="0"/>
              </a:rPr>
              <a:t>Кизик</a:t>
            </a:r>
            <a:r>
              <a:rPr lang="ru-RU" sz="1600" dirty="0" smtClean="0">
                <a:latin typeface="Arial Narrow" pitchFamily="34" charset="0"/>
              </a:rPr>
              <a:t> Т.Н., школьного фельдшера</a:t>
            </a:r>
          </a:p>
        </p:txBody>
      </p:sp>
      <p:pic>
        <p:nvPicPr>
          <p:cNvPr id="2050" name="Picture 2" descr="C:\Users\Юлиана\Desktop\Бессмертный полк\Кизик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714356"/>
            <a:ext cx="3482602" cy="4643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2"/>
          <p:cNvSpPr txBox="1">
            <a:spLocks/>
          </p:cNvSpPr>
          <p:nvPr/>
        </p:nvSpPr>
        <p:spPr>
          <a:xfrm>
            <a:off x="4214810" y="1500174"/>
            <a:ext cx="4429156" cy="35004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>
              <a:latin typeface="Arial Narrow" pitchFamily="34" charset="0"/>
            </a:endParaRPr>
          </a:p>
        </p:txBody>
      </p:sp>
      <p:pic>
        <p:nvPicPr>
          <p:cNvPr id="3074" name="Picture 2" descr="C:\Users\Юлиана\Desktop\Бессмертный полк\Кизик 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928670"/>
            <a:ext cx="7072362" cy="4857784"/>
          </a:xfrm>
          <a:prstGeom prst="rect">
            <a:avLst/>
          </a:prstGeom>
          <a:noFill/>
        </p:spPr>
      </p:pic>
      <p:pic>
        <p:nvPicPr>
          <p:cNvPr id="6" name="Picture 3" descr="1492167692bessmertnyj-polk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06" y="0"/>
            <a:ext cx="4500594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00034" y="5715016"/>
            <a:ext cx="8286808" cy="71438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/>
            <a:r>
              <a:rPr lang="ru-RU" sz="2000" b="1" i="1" dirty="0" smtClean="0"/>
              <a:t> </a:t>
            </a:r>
          </a:p>
          <a:p>
            <a:pPr algn="ctr"/>
            <a:endParaRPr lang="ru-RU" sz="2000" b="1" i="1" dirty="0" smtClean="0"/>
          </a:p>
          <a:p>
            <a:pPr indent="216000" algn="just"/>
            <a:r>
              <a:rPr lang="ru-RU" dirty="0" smtClean="0">
                <a:latin typeface="Arial Narrow" pitchFamily="34" charset="0"/>
              </a:rPr>
              <a:t>В 1950 году переехали жить в г Пермь. Работали на заводе. Николай Андреевич -   военным представителем, Анна Дмитриевна -  врачом заводской амбулатории.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500034" y="5357826"/>
            <a:ext cx="3571900" cy="107157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/>
            <a:r>
              <a:rPr lang="ru-RU" sz="2000" b="1" i="1" dirty="0" smtClean="0"/>
              <a:t> </a:t>
            </a:r>
          </a:p>
          <a:p>
            <a:pPr algn="ctr"/>
            <a:endParaRPr lang="ru-RU" sz="2000" b="1" i="1" dirty="0" smtClean="0"/>
          </a:p>
          <a:p>
            <a:pPr algn="ctr"/>
            <a:endParaRPr lang="ru-RU" sz="2000" b="1" i="1" dirty="0" smtClean="0"/>
          </a:p>
          <a:p>
            <a:pPr algn="ctr"/>
            <a:r>
              <a:rPr lang="ru-RU" sz="2000" b="1" dirty="0" err="1" smtClean="0"/>
              <a:t>Кизик</a:t>
            </a:r>
            <a:r>
              <a:rPr lang="ru-RU" sz="2000" b="1" dirty="0" smtClean="0"/>
              <a:t> </a:t>
            </a:r>
          </a:p>
          <a:p>
            <a:pPr algn="ctr"/>
            <a:r>
              <a:rPr lang="ru-RU" sz="2000" b="1" dirty="0" smtClean="0"/>
              <a:t>Тамара Николаевна</a:t>
            </a:r>
          </a:p>
          <a:p>
            <a:pPr algn="ctr"/>
            <a:r>
              <a:rPr lang="ru-RU" b="1" dirty="0" smtClean="0"/>
              <a:t>24.07.1954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214810" y="1500174"/>
            <a:ext cx="4429156" cy="35004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>
              <a:latin typeface="Arial Narrow" pitchFamily="34" charset="0"/>
            </a:endParaRPr>
          </a:p>
        </p:txBody>
      </p:sp>
      <p:pic>
        <p:nvPicPr>
          <p:cNvPr id="7" name="Picture 4" descr="pobeda_1_0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429124" y="4571984"/>
            <a:ext cx="435771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Тамара  Кизик (Головкина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571480"/>
            <a:ext cx="3515202" cy="48577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4143372" y="1214422"/>
            <a:ext cx="4572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 smtClean="0">
                <a:latin typeface="Monotype Corsiva" pitchFamily="66" charset="0"/>
              </a:rPr>
              <a:t>Кто говорит, что на войне не страшно,</a:t>
            </a:r>
          </a:p>
          <a:p>
            <a:pPr algn="r"/>
            <a:r>
              <a:rPr lang="ru-RU" sz="1600" dirty="0" smtClean="0">
                <a:latin typeface="Monotype Corsiva" pitchFamily="66" charset="0"/>
              </a:rPr>
              <a:t>Тот ничего не знает о войне.»</a:t>
            </a:r>
          </a:p>
          <a:p>
            <a:pPr algn="r"/>
            <a:r>
              <a:rPr lang="ru-RU" sz="1600" dirty="0" smtClean="0">
                <a:latin typeface="Monotype Corsiva" pitchFamily="66" charset="0"/>
              </a:rPr>
              <a:t>Ю. В. </a:t>
            </a:r>
            <a:r>
              <a:rPr lang="ru-RU" sz="1600" dirty="0" err="1" smtClean="0">
                <a:latin typeface="Monotype Corsiva" pitchFamily="66" charset="0"/>
              </a:rPr>
              <a:t>Друнина</a:t>
            </a:r>
            <a:endParaRPr lang="ru-RU" sz="1600" dirty="0" smtClean="0">
              <a:latin typeface="Monotype Corsiva" pitchFamily="66" charset="0"/>
            </a:endParaRPr>
          </a:p>
          <a:p>
            <a:pPr indent="216000" algn="just"/>
            <a:r>
              <a:rPr lang="ru-RU" sz="2000" dirty="0" smtClean="0">
                <a:latin typeface="Monotype Corsiva" pitchFamily="66" charset="0"/>
              </a:rPr>
              <a:t>Тамара Николаевна – дочь Анны Дмитриевны и Николая Андреевича.  Вместе с мужем в мирное время исполняла  Интернациональный долг в военном госпитале в Афганистане.  </a:t>
            </a:r>
          </a:p>
          <a:p>
            <a:pPr indent="216000" algn="just"/>
            <a:r>
              <a:rPr lang="ru-RU" sz="2000" dirty="0" smtClean="0">
                <a:latin typeface="Monotype Corsiva" pitchFamily="66" charset="0"/>
              </a:rPr>
              <a:t>Работает в нашей школе фельдшером более 17 лет, огромной души человек. День Победы - это и ее праздник!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071934" y="500042"/>
            <a:ext cx="471043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«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В одном строю»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  <p:sp>
        <p:nvSpPr>
          <p:cNvPr id="4098" name="AutoShape 2" descr="https://pbs.twimg.com/profile_images/461420378825719808/s4-vBIBB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1561</TotalTime>
  <Words>300</Words>
  <Application>Microsoft Office PowerPoint</Application>
  <PresentationFormat>Экран (4:3)</PresentationFormat>
  <Paragraphs>52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Слайд 1</vt:lpstr>
      <vt:lpstr>Слайд 2</vt:lpstr>
      <vt:lpstr>Слайд 3</vt:lpstr>
      <vt:lpstr>Слайд 4</vt:lpstr>
      <vt:lpstr>Слайд 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Юлиана</cp:lastModifiedBy>
  <cp:revision>188</cp:revision>
  <dcterms:created xsi:type="dcterms:W3CDTF">2017-04-24T13:19:58Z</dcterms:created>
  <dcterms:modified xsi:type="dcterms:W3CDTF">2020-05-07T10:18:33Z</dcterms:modified>
</cp:coreProperties>
</file>